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2" r:id="rId1"/>
  </p:sldMasterIdLst>
  <p:notesMasterIdLst>
    <p:notesMasterId r:id="rId8"/>
  </p:notesMasterIdLst>
  <p:sldIdLst>
    <p:sldId id="256" r:id="rId2"/>
    <p:sldId id="257" r:id="rId3"/>
    <p:sldId id="258" r:id="rId4"/>
    <p:sldId id="259" r:id="rId5"/>
    <p:sldId id="260" r:id="rId6"/>
    <p:sldId id="261"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458" autoAdjust="0"/>
    <p:restoredTop sz="94660"/>
  </p:normalViewPr>
  <p:slideViewPr>
    <p:cSldViewPr>
      <p:cViewPr varScale="1">
        <p:scale>
          <a:sx n="74" d="100"/>
          <a:sy n="74" d="100"/>
        </p:scale>
        <p:origin x="-462"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69340DE-0CCB-46B3-981C-D63A4975ED38}" type="datetimeFigureOut">
              <a:rPr lang="en-US" smtClean="0"/>
              <a:pPr/>
              <a:t>6/14/2010</a:t>
            </a:fld>
            <a:endParaRPr lang="en-NZ"/>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0B75FA7-FC62-4B1E-B4F2-D7403FD14757}" type="slidenum">
              <a:rPr lang="en-NZ" smtClean="0"/>
              <a:pPr/>
              <a:t>‹#›</a:t>
            </a:fld>
            <a:endParaRPr lang="en-NZ"/>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5C2386BF-7DD4-47B7-BF7F-B368F8B0FB97}" type="datetimeFigureOut">
              <a:rPr lang="en-US" smtClean="0"/>
              <a:pPr/>
              <a:t>6/14/2010</a:t>
            </a:fld>
            <a:endParaRPr lang="en-NZ"/>
          </a:p>
        </p:txBody>
      </p:sp>
      <p:sp>
        <p:nvSpPr>
          <p:cNvPr id="17" name="Footer Placeholder 16"/>
          <p:cNvSpPr>
            <a:spLocks noGrp="1"/>
          </p:cNvSpPr>
          <p:nvPr>
            <p:ph type="ftr" sz="quarter" idx="11"/>
          </p:nvPr>
        </p:nvSpPr>
        <p:spPr/>
        <p:txBody>
          <a:bodyPr/>
          <a:lstStyle>
            <a:extLst/>
          </a:lstStyle>
          <a:p>
            <a:endParaRPr lang="en-NZ"/>
          </a:p>
        </p:txBody>
      </p:sp>
      <p:sp>
        <p:nvSpPr>
          <p:cNvPr id="29" name="Slide Number Placeholder 28"/>
          <p:cNvSpPr>
            <a:spLocks noGrp="1"/>
          </p:cNvSpPr>
          <p:nvPr>
            <p:ph type="sldNum" sz="quarter" idx="12"/>
          </p:nvPr>
        </p:nvSpPr>
        <p:spPr/>
        <p:txBody>
          <a:bodyPr/>
          <a:lstStyle>
            <a:extLst/>
          </a:lstStyle>
          <a:p>
            <a:fld id="{4993020B-48E8-4A40-9135-32AEA66591F6}" type="slidenum">
              <a:rPr lang="en-NZ" smtClean="0"/>
              <a:pPr/>
              <a:t>‹#›</a:t>
            </a:fld>
            <a:endParaRPr lang="en-NZ"/>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C2386BF-7DD4-47B7-BF7F-B368F8B0FB97}" type="datetimeFigureOut">
              <a:rPr lang="en-US" smtClean="0"/>
              <a:pPr/>
              <a:t>6/14/2010</a:t>
            </a:fld>
            <a:endParaRPr lang="en-NZ"/>
          </a:p>
        </p:txBody>
      </p:sp>
      <p:sp>
        <p:nvSpPr>
          <p:cNvPr id="5" name="Footer Placeholder 4"/>
          <p:cNvSpPr>
            <a:spLocks noGrp="1"/>
          </p:cNvSpPr>
          <p:nvPr>
            <p:ph type="ftr" sz="quarter" idx="11"/>
          </p:nvPr>
        </p:nvSpPr>
        <p:spPr/>
        <p:txBody>
          <a:bodyPr/>
          <a:lstStyle>
            <a:extLst/>
          </a:lstStyle>
          <a:p>
            <a:endParaRPr lang="en-NZ"/>
          </a:p>
        </p:txBody>
      </p:sp>
      <p:sp>
        <p:nvSpPr>
          <p:cNvPr id="6" name="Slide Number Placeholder 5"/>
          <p:cNvSpPr>
            <a:spLocks noGrp="1"/>
          </p:cNvSpPr>
          <p:nvPr>
            <p:ph type="sldNum" sz="quarter" idx="12"/>
          </p:nvPr>
        </p:nvSpPr>
        <p:spPr/>
        <p:txBody>
          <a:bodyPr/>
          <a:lstStyle>
            <a:extLst/>
          </a:lstStyle>
          <a:p>
            <a:fld id="{4993020B-48E8-4A40-9135-32AEA66591F6}" type="slidenum">
              <a:rPr lang="en-NZ" smtClean="0"/>
              <a:pPr/>
              <a:t>‹#›</a:t>
            </a:fld>
            <a:endParaRPr lang="en-N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C2386BF-7DD4-47B7-BF7F-B368F8B0FB97}" type="datetimeFigureOut">
              <a:rPr lang="en-US" smtClean="0"/>
              <a:pPr/>
              <a:t>6/14/2010</a:t>
            </a:fld>
            <a:endParaRPr lang="en-NZ"/>
          </a:p>
        </p:txBody>
      </p:sp>
      <p:sp>
        <p:nvSpPr>
          <p:cNvPr id="5" name="Footer Placeholder 4"/>
          <p:cNvSpPr>
            <a:spLocks noGrp="1"/>
          </p:cNvSpPr>
          <p:nvPr>
            <p:ph type="ftr" sz="quarter" idx="11"/>
          </p:nvPr>
        </p:nvSpPr>
        <p:spPr/>
        <p:txBody>
          <a:bodyPr/>
          <a:lstStyle>
            <a:extLst/>
          </a:lstStyle>
          <a:p>
            <a:endParaRPr lang="en-NZ"/>
          </a:p>
        </p:txBody>
      </p:sp>
      <p:sp>
        <p:nvSpPr>
          <p:cNvPr id="6" name="Slide Number Placeholder 5"/>
          <p:cNvSpPr>
            <a:spLocks noGrp="1"/>
          </p:cNvSpPr>
          <p:nvPr>
            <p:ph type="sldNum" sz="quarter" idx="12"/>
          </p:nvPr>
        </p:nvSpPr>
        <p:spPr/>
        <p:txBody>
          <a:bodyPr/>
          <a:lstStyle>
            <a:extLst/>
          </a:lstStyle>
          <a:p>
            <a:fld id="{4993020B-48E8-4A40-9135-32AEA66591F6}" type="slidenum">
              <a:rPr lang="en-NZ" smtClean="0"/>
              <a:pPr/>
              <a:t>‹#›</a:t>
            </a:fld>
            <a:endParaRPr lang="en-N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C2386BF-7DD4-47B7-BF7F-B368F8B0FB97}" type="datetimeFigureOut">
              <a:rPr lang="en-US" smtClean="0"/>
              <a:pPr/>
              <a:t>6/14/2010</a:t>
            </a:fld>
            <a:endParaRPr lang="en-NZ"/>
          </a:p>
        </p:txBody>
      </p:sp>
      <p:sp>
        <p:nvSpPr>
          <p:cNvPr id="5" name="Footer Placeholder 4"/>
          <p:cNvSpPr>
            <a:spLocks noGrp="1"/>
          </p:cNvSpPr>
          <p:nvPr>
            <p:ph type="ftr" sz="quarter" idx="11"/>
          </p:nvPr>
        </p:nvSpPr>
        <p:spPr/>
        <p:txBody>
          <a:bodyPr/>
          <a:lstStyle>
            <a:extLst/>
          </a:lstStyle>
          <a:p>
            <a:endParaRPr lang="en-NZ"/>
          </a:p>
        </p:txBody>
      </p:sp>
      <p:sp>
        <p:nvSpPr>
          <p:cNvPr id="6" name="Slide Number Placeholder 5"/>
          <p:cNvSpPr>
            <a:spLocks noGrp="1"/>
          </p:cNvSpPr>
          <p:nvPr>
            <p:ph type="sldNum" sz="quarter" idx="12"/>
          </p:nvPr>
        </p:nvSpPr>
        <p:spPr/>
        <p:txBody>
          <a:bodyPr/>
          <a:lstStyle>
            <a:extLst/>
          </a:lstStyle>
          <a:p>
            <a:fld id="{4993020B-48E8-4A40-9135-32AEA66591F6}" type="slidenum">
              <a:rPr lang="en-NZ" smtClean="0"/>
              <a:pPr/>
              <a:t>‹#›</a:t>
            </a:fld>
            <a:endParaRPr lang="en-NZ"/>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5C2386BF-7DD4-47B7-BF7F-B368F8B0FB97}" type="datetimeFigureOut">
              <a:rPr lang="en-US" smtClean="0"/>
              <a:pPr/>
              <a:t>6/14/2010</a:t>
            </a:fld>
            <a:endParaRPr lang="en-NZ"/>
          </a:p>
        </p:txBody>
      </p:sp>
      <p:sp>
        <p:nvSpPr>
          <p:cNvPr id="5" name="Footer Placeholder 4"/>
          <p:cNvSpPr>
            <a:spLocks noGrp="1"/>
          </p:cNvSpPr>
          <p:nvPr>
            <p:ph type="ftr" sz="quarter" idx="11"/>
          </p:nvPr>
        </p:nvSpPr>
        <p:spPr/>
        <p:txBody>
          <a:bodyPr/>
          <a:lstStyle>
            <a:extLst/>
          </a:lstStyle>
          <a:p>
            <a:endParaRPr lang="en-NZ"/>
          </a:p>
        </p:txBody>
      </p:sp>
      <p:sp>
        <p:nvSpPr>
          <p:cNvPr id="6" name="Slide Number Placeholder 5"/>
          <p:cNvSpPr>
            <a:spLocks noGrp="1"/>
          </p:cNvSpPr>
          <p:nvPr>
            <p:ph type="sldNum" sz="quarter" idx="12"/>
          </p:nvPr>
        </p:nvSpPr>
        <p:spPr/>
        <p:txBody>
          <a:bodyPr/>
          <a:lstStyle>
            <a:extLst/>
          </a:lstStyle>
          <a:p>
            <a:fld id="{4993020B-48E8-4A40-9135-32AEA66591F6}" type="slidenum">
              <a:rPr lang="en-NZ" smtClean="0"/>
              <a:pPr/>
              <a:t>‹#›</a:t>
            </a:fld>
            <a:endParaRPr lang="en-NZ"/>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5C2386BF-7DD4-47B7-BF7F-B368F8B0FB97}" type="datetimeFigureOut">
              <a:rPr lang="en-US" smtClean="0"/>
              <a:pPr/>
              <a:t>6/14/2010</a:t>
            </a:fld>
            <a:endParaRPr lang="en-NZ"/>
          </a:p>
        </p:txBody>
      </p:sp>
      <p:sp>
        <p:nvSpPr>
          <p:cNvPr id="6" name="Footer Placeholder 5"/>
          <p:cNvSpPr>
            <a:spLocks noGrp="1"/>
          </p:cNvSpPr>
          <p:nvPr>
            <p:ph type="ftr" sz="quarter" idx="11"/>
          </p:nvPr>
        </p:nvSpPr>
        <p:spPr/>
        <p:txBody>
          <a:bodyPr/>
          <a:lstStyle>
            <a:extLst/>
          </a:lstStyle>
          <a:p>
            <a:endParaRPr lang="en-NZ"/>
          </a:p>
        </p:txBody>
      </p:sp>
      <p:sp>
        <p:nvSpPr>
          <p:cNvPr id="7" name="Slide Number Placeholder 6"/>
          <p:cNvSpPr>
            <a:spLocks noGrp="1"/>
          </p:cNvSpPr>
          <p:nvPr>
            <p:ph type="sldNum" sz="quarter" idx="12"/>
          </p:nvPr>
        </p:nvSpPr>
        <p:spPr/>
        <p:txBody>
          <a:bodyPr/>
          <a:lstStyle>
            <a:extLst/>
          </a:lstStyle>
          <a:p>
            <a:fld id="{4993020B-48E8-4A40-9135-32AEA66591F6}" type="slidenum">
              <a:rPr lang="en-NZ" smtClean="0"/>
              <a:pPr/>
              <a:t>‹#›</a:t>
            </a:fld>
            <a:endParaRPr lang="en-NZ"/>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5C2386BF-7DD4-47B7-BF7F-B368F8B0FB97}" type="datetimeFigureOut">
              <a:rPr lang="en-US" smtClean="0"/>
              <a:pPr/>
              <a:t>6/14/2010</a:t>
            </a:fld>
            <a:endParaRPr lang="en-NZ"/>
          </a:p>
        </p:txBody>
      </p:sp>
      <p:sp>
        <p:nvSpPr>
          <p:cNvPr id="8" name="Footer Placeholder 7"/>
          <p:cNvSpPr>
            <a:spLocks noGrp="1"/>
          </p:cNvSpPr>
          <p:nvPr>
            <p:ph type="ftr" sz="quarter" idx="11"/>
          </p:nvPr>
        </p:nvSpPr>
        <p:spPr/>
        <p:txBody>
          <a:bodyPr/>
          <a:lstStyle>
            <a:extLst/>
          </a:lstStyle>
          <a:p>
            <a:endParaRPr lang="en-NZ"/>
          </a:p>
        </p:txBody>
      </p:sp>
      <p:sp>
        <p:nvSpPr>
          <p:cNvPr id="9" name="Slide Number Placeholder 8"/>
          <p:cNvSpPr>
            <a:spLocks noGrp="1"/>
          </p:cNvSpPr>
          <p:nvPr>
            <p:ph type="sldNum" sz="quarter" idx="12"/>
          </p:nvPr>
        </p:nvSpPr>
        <p:spPr/>
        <p:txBody>
          <a:bodyPr/>
          <a:lstStyle>
            <a:extLst/>
          </a:lstStyle>
          <a:p>
            <a:fld id="{4993020B-48E8-4A40-9135-32AEA66591F6}" type="slidenum">
              <a:rPr lang="en-NZ" smtClean="0"/>
              <a:pPr/>
              <a:t>‹#›</a:t>
            </a:fld>
            <a:endParaRPr lang="en-NZ"/>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5C2386BF-7DD4-47B7-BF7F-B368F8B0FB97}" type="datetimeFigureOut">
              <a:rPr lang="en-US" smtClean="0"/>
              <a:pPr/>
              <a:t>6/14/2010</a:t>
            </a:fld>
            <a:endParaRPr lang="en-NZ"/>
          </a:p>
        </p:txBody>
      </p:sp>
      <p:sp>
        <p:nvSpPr>
          <p:cNvPr id="4" name="Footer Placeholder 3"/>
          <p:cNvSpPr>
            <a:spLocks noGrp="1"/>
          </p:cNvSpPr>
          <p:nvPr>
            <p:ph type="ftr" sz="quarter" idx="11"/>
          </p:nvPr>
        </p:nvSpPr>
        <p:spPr/>
        <p:txBody>
          <a:bodyPr/>
          <a:lstStyle>
            <a:extLst/>
          </a:lstStyle>
          <a:p>
            <a:endParaRPr lang="en-NZ"/>
          </a:p>
        </p:txBody>
      </p:sp>
      <p:sp>
        <p:nvSpPr>
          <p:cNvPr id="5" name="Slide Number Placeholder 4"/>
          <p:cNvSpPr>
            <a:spLocks noGrp="1"/>
          </p:cNvSpPr>
          <p:nvPr>
            <p:ph type="sldNum" sz="quarter" idx="12"/>
          </p:nvPr>
        </p:nvSpPr>
        <p:spPr/>
        <p:txBody>
          <a:bodyPr/>
          <a:lstStyle>
            <a:extLst/>
          </a:lstStyle>
          <a:p>
            <a:fld id="{4993020B-48E8-4A40-9135-32AEA66591F6}" type="slidenum">
              <a:rPr lang="en-NZ" smtClean="0"/>
              <a:pPr/>
              <a:t>‹#›</a:t>
            </a:fld>
            <a:endParaRPr lang="en-NZ"/>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5C2386BF-7DD4-47B7-BF7F-B368F8B0FB97}" type="datetimeFigureOut">
              <a:rPr lang="en-US" smtClean="0"/>
              <a:pPr/>
              <a:t>6/14/2010</a:t>
            </a:fld>
            <a:endParaRPr lang="en-NZ"/>
          </a:p>
        </p:txBody>
      </p:sp>
      <p:sp>
        <p:nvSpPr>
          <p:cNvPr id="3" name="Footer Placeholder 2"/>
          <p:cNvSpPr>
            <a:spLocks noGrp="1"/>
          </p:cNvSpPr>
          <p:nvPr>
            <p:ph type="ftr" sz="quarter" idx="11"/>
          </p:nvPr>
        </p:nvSpPr>
        <p:spPr/>
        <p:txBody>
          <a:bodyPr/>
          <a:lstStyle>
            <a:extLst/>
          </a:lstStyle>
          <a:p>
            <a:endParaRPr lang="en-NZ"/>
          </a:p>
        </p:txBody>
      </p:sp>
      <p:sp>
        <p:nvSpPr>
          <p:cNvPr id="4" name="Slide Number Placeholder 3"/>
          <p:cNvSpPr>
            <a:spLocks noGrp="1"/>
          </p:cNvSpPr>
          <p:nvPr>
            <p:ph type="sldNum" sz="quarter" idx="12"/>
          </p:nvPr>
        </p:nvSpPr>
        <p:spPr/>
        <p:txBody>
          <a:bodyPr/>
          <a:lstStyle>
            <a:extLst/>
          </a:lstStyle>
          <a:p>
            <a:fld id="{4993020B-48E8-4A40-9135-32AEA66591F6}" type="slidenum">
              <a:rPr lang="en-NZ" smtClean="0"/>
              <a:pPr/>
              <a:t>‹#›</a:t>
            </a:fld>
            <a:endParaRPr lang="en-N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5C2386BF-7DD4-47B7-BF7F-B368F8B0FB97}" type="datetimeFigureOut">
              <a:rPr lang="en-US" smtClean="0"/>
              <a:pPr/>
              <a:t>6/14/2010</a:t>
            </a:fld>
            <a:endParaRPr lang="en-NZ"/>
          </a:p>
        </p:txBody>
      </p:sp>
      <p:sp>
        <p:nvSpPr>
          <p:cNvPr id="6" name="Footer Placeholder 5"/>
          <p:cNvSpPr>
            <a:spLocks noGrp="1"/>
          </p:cNvSpPr>
          <p:nvPr>
            <p:ph type="ftr" sz="quarter" idx="11"/>
          </p:nvPr>
        </p:nvSpPr>
        <p:spPr/>
        <p:txBody>
          <a:bodyPr/>
          <a:lstStyle>
            <a:extLst/>
          </a:lstStyle>
          <a:p>
            <a:endParaRPr lang="en-NZ"/>
          </a:p>
        </p:txBody>
      </p:sp>
      <p:sp>
        <p:nvSpPr>
          <p:cNvPr id="7" name="Slide Number Placeholder 6"/>
          <p:cNvSpPr>
            <a:spLocks noGrp="1"/>
          </p:cNvSpPr>
          <p:nvPr>
            <p:ph type="sldNum" sz="quarter" idx="12"/>
          </p:nvPr>
        </p:nvSpPr>
        <p:spPr/>
        <p:txBody>
          <a:bodyPr/>
          <a:lstStyle>
            <a:extLst/>
          </a:lstStyle>
          <a:p>
            <a:fld id="{4993020B-48E8-4A40-9135-32AEA66591F6}" type="slidenum">
              <a:rPr lang="en-NZ" smtClean="0"/>
              <a:pPr/>
              <a:t>‹#›</a:t>
            </a:fld>
            <a:endParaRPr lang="en-NZ"/>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fld id="{5C2386BF-7DD4-47B7-BF7F-B368F8B0FB97}" type="datetimeFigureOut">
              <a:rPr lang="en-US" smtClean="0"/>
              <a:pPr/>
              <a:t>6/14/2010</a:t>
            </a:fld>
            <a:endParaRPr lang="en-NZ"/>
          </a:p>
        </p:txBody>
      </p:sp>
      <p:sp>
        <p:nvSpPr>
          <p:cNvPr id="6" name="Footer Placeholder 5"/>
          <p:cNvSpPr>
            <a:spLocks noGrp="1"/>
          </p:cNvSpPr>
          <p:nvPr>
            <p:ph type="ftr" sz="quarter" idx="11"/>
          </p:nvPr>
        </p:nvSpPr>
        <p:spPr>
          <a:xfrm>
            <a:off x="914400" y="55499"/>
            <a:ext cx="5562600" cy="365125"/>
          </a:xfrm>
        </p:spPr>
        <p:txBody>
          <a:bodyPr/>
          <a:lstStyle>
            <a:extLst/>
          </a:lstStyle>
          <a:p>
            <a:endParaRPr lang="en-NZ"/>
          </a:p>
        </p:txBody>
      </p:sp>
      <p:sp>
        <p:nvSpPr>
          <p:cNvPr id="7" name="Slide Number Placeholder 6"/>
          <p:cNvSpPr>
            <a:spLocks noGrp="1"/>
          </p:cNvSpPr>
          <p:nvPr>
            <p:ph type="sldNum" sz="quarter" idx="12"/>
          </p:nvPr>
        </p:nvSpPr>
        <p:spPr>
          <a:xfrm>
            <a:off x="8610600" y="55499"/>
            <a:ext cx="457200" cy="365125"/>
          </a:xfrm>
        </p:spPr>
        <p:txBody>
          <a:bodyPr/>
          <a:lstStyle>
            <a:extLst/>
          </a:lstStyle>
          <a:p>
            <a:fld id="{4993020B-48E8-4A40-9135-32AEA66591F6}" type="slidenum">
              <a:rPr lang="en-NZ" smtClean="0"/>
              <a:pPr/>
              <a:t>‹#›</a:t>
            </a:fld>
            <a:endParaRPr lang="en-NZ"/>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5C2386BF-7DD4-47B7-BF7F-B368F8B0FB97}" type="datetimeFigureOut">
              <a:rPr lang="en-US" smtClean="0"/>
              <a:pPr/>
              <a:t>6/14/2010</a:t>
            </a:fld>
            <a:endParaRPr lang="en-NZ"/>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NZ"/>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4993020B-48E8-4A40-9135-32AEA66591F6}" type="slidenum">
              <a:rPr lang="en-NZ" smtClean="0"/>
              <a:pPr/>
              <a:t>‹#›</a:t>
            </a:fld>
            <a:endParaRPr lang="en-NZ"/>
          </a:p>
        </p:txBody>
      </p:sp>
    </p:spTree>
  </p:cSld>
  <p:clrMap bg1="dk1" tx1="lt1" bg2="dk2" tx2="lt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0.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Title 1"/>
          <p:cNvSpPr>
            <a:spLocks noGrp="1"/>
          </p:cNvSpPr>
          <p:nvPr>
            <p:ph type="ctrTitle"/>
          </p:nvPr>
        </p:nvSpPr>
        <p:spPr>
          <a:xfrm>
            <a:off x="3357554" y="500042"/>
            <a:ext cx="5105400" cy="2857520"/>
          </a:xfrm>
        </p:spPr>
        <p:txBody>
          <a:bodyPr>
            <a:normAutofit/>
          </a:bodyPr>
          <a:lstStyle/>
          <a:p>
            <a:r>
              <a:rPr lang="en-NZ" sz="4000" dirty="0" smtClean="0"/>
              <a:t>Lets find out about the solar system around the world and </a:t>
            </a:r>
            <a:endParaRPr lang="en-NZ" sz="4000" dirty="0"/>
          </a:p>
        </p:txBody>
      </p:sp>
      <p:sp>
        <p:nvSpPr>
          <p:cNvPr id="3" name="Subtitle 2"/>
          <p:cNvSpPr>
            <a:spLocks noGrp="1"/>
          </p:cNvSpPr>
          <p:nvPr>
            <p:ph type="subTitle" idx="1"/>
          </p:nvPr>
        </p:nvSpPr>
        <p:spPr/>
        <p:txBody>
          <a:bodyPr>
            <a:normAutofit fontScale="92500" lnSpcReduction="10000"/>
          </a:bodyPr>
          <a:lstStyle/>
          <a:p>
            <a:r>
              <a:rPr lang="en-NZ" sz="5400" dirty="0" smtClean="0"/>
              <a:t>Retold by: Robyn and Maxine</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225536"/>
          </a:xfrm>
        </p:spPr>
        <p:txBody>
          <a:bodyPr>
            <a:normAutofit fontScale="90000"/>
          </a:bodyPr>
          <a:lstStyle/>
          <a:p>
            <a:r>
              <a:rPr lang="en-NZ" dirty="0" smtClean="0"/>
              <a:t>How did each of the major planets in the solar system get its name </a:t>
            </a:r>
            <a:endParaRPr lang="en-NZ" dirty="0"/>
          </a:p>
        </p:txBody>
      </p:sp>
      <p:sp>
        <p:nvSpPr>
          <p:cNvPr id="3" name="Content Placeholder 2"/>
          <p:cNvSpPr>
            <a:spLocks noGrp="1"/>
          </p:cNvSpPr>
          <p:nvPr>
            <p:ph idx="1"/>
          </p:nvPr>
        </p:nvSpPr>
        <p:spPr>
          <a:xfrm>
            <a:off x="457200" y="1857364"/>
            <a:ext cx="8229600" cy="4451996"/>
          </a:xfrm>
        </p:spPr>
        <p:txBody>
          <a:bodyPr/>
          <a:lstStyle/>
          <a:p>
            <a:r>
              <a:rPr lang="en-NZ" dirty="0" smtClean="0"/>
              <a:t>How it got its name is it said on the internet that it said The Latin  name of the sun on internet told us and that is true and also the earths around the world spins around for 42 hours. </a:t>
            </a:r>
            <a:endParaRPr lang="en-NZ" dirty="0"/>
          </a:p>
        </p:txBody>
      </p:sp>
      <p:pic>
        <p:nvPicPr>
          <p:cNvPr id="5122" name="Picture 2" descr="http://homeboyastronomy.com/wp-content/uploads/2008/12/planets-in-december-2008.jpg"/>
          <p:cNvPicPr>
            <a:picLocks noChangeAspect="1" noChangeArrowheads="1"/>
          </p:cNvPicPr>
          <p:nvPr/>
        </p:nvPicPr>
        <p:blipFill>
          <a:blip r:embed="rId2" cstate="print"/>
          <a:srcRect/>
          <a:stretch>
            <a:fillRect/>
          </a:stretch>
        </p:blipFill>
        <p:spPr bwMode="auto">
          <a:xfrm>
            <a:off x="6500826" y="4000504"/>
            <a:ext cx="2115050" cy="1637049"/>
          </a:xfrm>
          <a:prstGeom prst="rect">
            <a:avLst/>
          </a:prstGeom>
          <a:noFill/>
        </p:spPr>
      </p:pic>
      <p:pic>
        <p:nvPicPr>
          <p:cNvPr id="5124" name="Picture 4" descr="http://img.dailymail.co.uk/i/pix/2007/10_04/PlanetG3110_468x377.jpg"/>
          <p:cNvPicPr>
            <a:picLocks noChangeAspect="1" noChangeArrowheads="1"/>
          </p:cNvPicPr>
          <p:nvPr/>
        </p:nvPicPr>
        <p:blipFill>
          <a:blip r:embed="rId3" cstate="print"/>
          <a:srcRect/>
          <a:stretch>
            <a:fillRect/>
          </a:stretch>
        </p:blipFill>
        <p:spPr bwMode="auto">
          <a:xfrm>
            <a:off x="2143108" y="4000504"/>
            <a:ext cx="2772749" cy="2233603"/>
          </a:xfrm>
          <a:prstGeom prst="rect">
            <a:avLst/>
          </a:prstGeom>
          <a:noFill/>
        </p:spPr>
      </p:pic>
    </p:spTree>
  </p:cSld>
  <p:clrMapOvr>
    <a:masterClrMapping/>
  </p:clrMapOvr>
  <p:transition>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910" y="0"/>
            <a:ext cx="7381876" cy="2143116"/>
          </a:xfrm>
        </p:spPr>
        <p:txBody>
          <a:bodyPr>
            <a:normAutofit fontScale="90000"/>
          </a:bodyPr>
          <a:lstStyle/>
          <a:p>
            <a:r>
              <a:rPr lang="en-NZ" dirty="0" smtClean="0"/>
              <a:t>How many moons are known in the solar system list them with the name of the planet orbits. </a:t>
            </a:r>
            <a:endParaRPr lang="en-NZ" dirty="0"/>
          </a:p>
        </p:txBody>
      </p:sp>
      <p:sp>
        <p:nvSpPr>
          <p:cNvPr id="3" name="Content Placeholder 2"/>
          <p:cNvSpPr>
            <a:spLocks noGrp="1"/>
          </p:cNvSpPr>
          <p:nvPr>
            <p:ph idx="1"/>
          </p:nvPr>
        </p:nvSpPr>
        <p:spPr>
          <a:xfrm>
            <a:off x="428596" y="2357430"/>
            <a:ext cx="8229600" cy="3714776"/>
          </a:xfrm>
        </p:spPr>
        <p:txBody>
          <a:bodyPr>
            <a:normAutofit/>
          </a:bodyPr>
          <a:lstStyle/>
          <a:p>
            <a:r>
              <a:rPr lang="en-NZ" sz="3200" dirty="0" smtClean="0"/>
              <a:t>Its like Jupiter Venus and there are 166 moons around the solar system. </a:t>
            </a:r>
            <a:endParaRPr lang="en-NZ" sz="3200" dirty="0" smtClean="0"/>
          </a:p>
        </p:txBody>
      </p:sp>
      <p:pic>
        <p:nvPicPr>
          <p:cNvPr id="4098" name="Picture 2" descr="http://www.nasa.gov/images/content/150871main_new_moons.jpg"/>
          <p:cNvPicPr>
            <a:picLocks noChangeAspect="1" noChangeArrowheads="1"/>
          </p:cNvPicPr>
          <p:nvPr/>
        </p:nvPicPr>
        <p:blipFill>
          <a:blip r:embed="rId2" cstate="print"/>
          <a:srcRect/>
          <a:stretch>
            <a:fillRect/>
          </a:stretch>
        </p:blipFill>
        <p:spPr bwMode="auto">
          <a:xfrm>
            <a:off x="5643570" y="3286124"/>
            <a:ext cx="2295507" cy="1721630"/>
          </a:xfrm>
          <a:prstGeom prst="rect">
            <a:avLst/>
          </a:prstGeom>
          <a:noFill/>
        </p:spPr>
      </p:pic>
      <p:pic>
        <p:nvPicPr>
          <p:cNvPr id="4100" name="Picture 4" descr="http://talkingsquid.net/blogpix/3moons.jpg"/>
          <p:cNvPicPr>
            <a:picLocks noChangeAspect="1" noChangeArrowheads="1"/>
          </p:cNvPicPr>
          <p:nvPr/>
        </p:nvPicPr>
        <p:blipFill>
          <a:blip r:embed="rId3" cstate="print"/>
          <a:srcRect/>
          <a:stretch>
            <a:fillRect/>
          </a:stretch>
        </p:blipFill>
        <p:spPr bwMode="auto">
          <a:xfrm>
            <a:off x="928662" y="3643314"/>
            <a:ext cx="3810000" cy="2847975"/>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dirty="0" smtClean="0"/>
              <a:t>What are comets and asteroids? </a:t>
            </a:r>
            <a:endParaRPr lang="en-NZ" dirty="0"/>
          </a:p>
        </p:txBody>
      </p:sp>
      <p:sp>
        <p:nvSpPr>
          <p:cNvPr id="3" name="Content Placeholder 2"/>
          <p:cNvSpPr>
            <a:spLocks noGrp="1"/>
          </p:cNvSpPr>
          <p:nvPr>
            <p:ph idx="1"/>
          </p:nvPr>
        </p:nvSpPr>
        <p:spPr>
          <a:xfrm>
            <a:off x="914400" y="1783560"/>
            <a:ext cx="7772400" cy="4717274"/>
          </a:xfrm>
        </p:spPr>
        <p:txBody>
          <a:bodyPr>
            <a:normAutofit/>
          </a:bodyPr>
          <a:lstStyle/>
          <a:p>
            <a:r>
              <a:rPr lang="en-NZ" sz="3200" dirty="0" smtClean="0"/>
              <a:t>They are 1/3 size of an big huge mangoes moon and also it is could that the solar system that are neither planets nor Dwarf planets.</a:t>
            </a:r>
            <a:endParaRPr lang="en-NZ" sz="4000" dirty="0" smtClean="0"/>
          </a:p>
          <a:p>
            <a:pPr>
              <a:buNone/>
            </a:pPr>
            <a:r>
              <a:rPr lang="en-NZ" sz="4000" dirty="0" smtClean="0"/>
              <a:t>                   </a:t>
            </a:r>
            <a:endParaRPr lang="en-NZ" sz="4000" dirty="0"/>
          </a:p>
        </p:txBody>
      </p:sp>
      <p:pic>
        <p:nvPicPr>
          <p:cNvPr id="3074" name="Picture 2" descr="http://www.islandcrisis.net/wp-content/uploads/2009/08/two-moons-logo.gif"/>
          <p:cNvPicPr>
            <a:picLocks noChangeAspect="1" noChangeArrowheads="1"/>
          </p:cNvPicPr>
          <p:nvPr/>
        </p:nvPicPr>
        <p:blipFill>
          <a:blip r:embed="rId2" cstate="print"/>
          <a:srcRect/>
          <a:stretch>
            <a:fillRect/>
          </a:stretch>
        </p:blipFill>
        <p:spPr bwMode="auto">
          <a:xfrm>
            <a:off x="928662" y="3929066"/>
            <a:ext cx="2533650" cy="2286000"/>
          </a:xfrm>
          <a:prstGeom prst="rect">
            <a:avLst/>
          </a:prstGeom>
          <a:noFill/>
        </p:spPr>
      </p:pic>
      <p:pic>
        <p:nvPicPr>
          <p:cNvPr id="3076" name="Picture 4" descr="http://www.nightskynation.com/pics/moons.jpg"/>
          <p:cNvPicPr>
            <a:picLocks noChangeAspect="1" noChangeArrowheads="1"/>
          </p:cNvPicPr>
          <p:nvPr/>
        </p:nvPicPr>
        <p:blipFill>
          <a:blip r:embed="rId3" cstate="print"/>
          <a:srcRect/>
          <a:stretch>
            <a:fillRect/>
          </a:stretch>
        </p:blipFill>
        <p:spPr bwMode="auto">
          <a:xfrm>
            <a:off x="4429124" y="3643314"/>
            <a:ext cx="2476490" cy="247649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
            <a:ext cx="8115328" cy="1785926"/>
          </a:xfrm>
        </p:spPr>
        <p:txBody>
          <a:bodyPr>
            <a:normAutofit fontScale="90000"/>
          </a:bodyPr>
          <a:lstStyle/>
          <a:p>
            <a:r>
              <a:rPr lang="en-NZ" dirty="0" smtClean="0"/>
              <a:t>What did early astronomers believe about the movement of the major planets sun and moon?</a:t>
            </a:r>
            <a:endParaRPr lang="en-NZ" dirty="0"/>
          </a:p>
        </p:txBody>
      </p:sp>
      <p:sp>
        <p:nvSpPr>
          <p:cNvPr id="3" name="Content Placeholder 2"/>
          <p:cNvSpPr>
            <a:spLocks noGrp="1"/>
          </p:cNvSpPr>
          <p:nvPr>
            <p:ph idx="1"/>
          </p:nvPr>
        </p:nvSpPr>
        <p:spPr>
          <a:xfrm>
            <a:off x="642909" y="2428868"/>
            <a:ext cx="7929619" cy="4071966"/>
          </a:xfrm>
        </p:spPr>
        <p:txBody>
          <a:bodyPr/>
          <a:lstStyle/>
          <a:p>
            <a:r>
              <a:rPr lang="en-NZ" dirty="0" smtClean="0"/>
              <a:t>They thought around the world was going to be a change around because of the planets are right close to the other planets.</a:t>
            </a:r>
            <a:endParaRPr lang="en-NZ" dirty="0"/>
          </a:p>
        </p:txBody>
      </p:sp>
      <p:pic>
        <p:nvPicPr>
          <p:cNvPr id="2050" name="Picture 2" descr="http://catholicsensibility.files.wordpress.com/2007/03/070329_two_suns_021.jpg"/>
          <p:cNvPicPr>
            <a:picLocks noChangeAspect="1" noChangeArrowheads="1"/>
          </p:cNvPicPr>
          <p:nvPr/>
        </p:nvPicPr>
        <p:blipFill>
          <a:blip r:embed="rId2" cstate="print"/>
          <a:srcRect/>
          <a:stretch>
            <a:fillRect/>
          </a:stretch>
        </p:blipFill>
        <p:spPr bwMode="auto">
          <a:xfrm>
            <a:off x="1000100" y="4214818"/>
            <a:ext cx="3188544" cy="2124061"/>
          </a:xfrm>
          <a:prstGeom prst="rect">
            <a:avLst/>
          </a:prstGeom>
          <a:noFill/>
        </p:spPr>
      </p:pic>
      <p:pic>
        <p:nvPicPr>
          <p:cNvPr id="2052" name="Picture 4" descr="http://www.astronomy-blog.com/images/blogs/2-2007/suns-south-pole-5781.jpg"/>
          <p:cNvPicPr>
            <a:picLocks noChangeAspect="1" noChangeArrowheads="1"/>
          </p:cNvPicPr>
          <p:nvPr/>
        </p:nvPicPr>
        <p:blipFill>
          <a:blip r:embed="rId3" cstate="print"/>
          <a:srcRect/>
          <a:stretch>
            <a:fillRect/>
          </a:stretch>
        </p:blipFill>
        <p:spPr bwMode="auto">
          <a:xfrm>
            <a:off x="5072066" y="4071942"/>
            <a:ext cx="1895467" cy="2376761"/>
          </a:xfrm>
          <a:prstGeom prst="rect">
            <a:avLst/>
          </a:prstGeom>
          <a:noFill/>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1631052"/>
          </a:xfrm>
        </p:spPr>
        <p:txBody>
          <a:bodyPr>
            <a:normAutofit fontScale="90000"/>
          </a:bodyPr>
          <a:lstStyle/>
          <a:p>
            <a:r>
              <a:rPr lang="en-NZ" dirty="0" smtClean="0"/>
              <a:t>Investigating how each of the major planets orbits the sun. Compare the length of time.</a:t>
            </a:r>
            <a:endParaRPr lang="en-NZ" dirty="0"/>
          </a:p>
        </p:txBody>
      </p:sp>
      <p:sp>
        <p:nvSpPr>
          <p:cNvPr id="3" name="Content Placeholder 2"/>
          <p:cNvSpPr>
            <a:spLocks noGrp="1"/>
          </p:cNvSpPr>
          <p:nvPr>
            <p:ph idx="1"/>
          </p:nvPr>
        </p:nvSpPr>
        <p:spPr>
          <a:xfrm>
            <a:off x="428597" y="1928802"/>
            <a:ext cx="8258204" cy="4380558"/>
          </a:xfrm>
        </p:spPr>
        <p:txBody>
          <a:bodyPr/>
          <a:lstStyle/>
          <a:p>
            <a:pPr>
              <a:buNone/>
            </a:pPr>
            <a:endParaRPr lang="en-NZ" dirty="0" smtClean="0"/>
          </a:p>
          <a:p>
            <a:pPr>
              <a:buNone/>
            </a:pPr>
            <a:r>
              <a:rPr lang="en-NZ" dirty="0" smtClean="0"/>
              <a:t>A planet outside the solar system as astronomers have made confirmed detections of 455 such of planets right around the earth.</a:t>
            </a:r>
            <a:endParaRPr lang="en-NZ" dirty="0"/>
          </a:p>
        </p:txBody>
      </p:sp>
      <p:pic>
        <p:nvPicPr>
          <p:cNvPr id="1026" name="Picture 2" descr="http://www.ndbc.noaa.gov/educate/orbit.gif"/>
          <p:cNvPicPr>
            <a:picLocks noChangeAspect="1" noChangeArrowheads="1"/>
          </p:cNvPicPr>
          <p:nvPr/>
        </p:nvPicPr>
        <p:blipFill>
          <a:blip r:embed="rId2" cstate="print"/>
          <a:srcRect/>
          <a:stretch>
            <a:fillRect/>
          </a:stretch>
        </p:blipFill>
        <p:spPr bwMode="auto">
          <a:xfrm>
            <a:off x="1428728" y="4000504"/>
            <a:ext cx="2357454" cy="2357454"/>
          </a:xfrm>
          <a:prstGeom prst="rect">
            <a:avLst/>
          </a:prstGeom>
          <a:noFill/>
        </p:spPr>
      </p:pic>
      <p:pic>
        <p:nvPicPr>
          <p:cNvPr id="1028" name="Picture 4" descr="http://garybrandastrology.com/images/Pluto%20size%20comparison.gif"/>
          <p:cNvPicPr>
            <a:picLocks noChangeAspect="1" noChangeArrowheads="1"/>
          </p:cNvPicPr>
          <p:nvPr/>
        </p:nvPicPr>
        <p:blipFill>
          <a:blip r:embed="rId3" cstate="print"/>
          <a:srcRect/>
          <a:stretch>
            <a:fillRect/>
          </a:stretch>
        </p:blipFill>
        <p:spPr bwMode="auto">
          <a:xfrm>
            <a:off x="4786314" y="4143380"/>
            <a:ext cx="2788555" cy="2119302"/>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163</TotalTime>
  <Words>218</Words>
  <Application>Microsoft Office PowerPoint</Application>
  <PresentationFormat>On-screen Show (4:3)</PresentationFormat>
  <Paragraphs>14</Paragraphs>
  <Slides>6</Slides>
  <Notes>0</Notes>
  <HiddenSlides>2</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Metro</vt:lpstr>
      <vt:lpstr>Lets find out about the solar system around the world and </vt:lpstr>
      <vt:lpstr>How did each of the major planets in the solar system get its name </vt:lpstr>
      <vt:lpstr>How many moons are known in the solar system list them with the name of the planet orbits. </vt:lpstr>
      <vt:lpstr>What are comets and asteroids? </vt:lpstr>
      <vt:lpstr>What did early astronomers believe about the movement of the major planets sun and moon?</vt:lpstr>
      <vt:lpstr>Investigating how each of the major planets orbits the sun. Compare the length of time.</vt:lpstr>
    </vt:vector>
  </TitlesOfParts>
  <Company>Pukekohe Hill School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Lets find out about the solar system around the world and </dc:title>
  <dc:creator>Administrator</dc:creator>
  <cp:lastModifiedBy>Administrator</cp:lastModifiedBy>
  <cp:revision>21</cp:revision>
  <dcterms:created xsi:type="dcterms:W3CDTF">2010-05-27T23:57:31Z</dcterms:created>
  <dcterms:modified xsi:type="dcterms:W3CDTF">2010-06-14T02:49:33Z</dcterms:modified>
</cp:coreProperties>
</file>